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0.45689655172413779</c:v>
                </c:pt>
                <c:pt idx="1">
                  <c:v>0.52586206896551724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0.1120689655172414</c:v>
                </c:pt>
                <c:pt idx="1">
                  <c:v>0</c:v>
                </c:pt>
                <c:pt idx="2">
                  <c:v>1.7241379310344831E-2</c:v>
                </c:pt>
                <c:pt idx="3">
                  <c:v>0</c:v>
                </c:pt>
                <c:pt idx="4">
                  <c:v>0</c:v>
                </c:pt>
                <c:pt idx="5">
                  <c:v>0.87068965517241381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6.0341817219694924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0.68236332177684123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0.547144838233244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0.1525398901568451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1.5924947278661037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0.15253989015684422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0.48333130003834679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6.0341817219694924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Sheet1!$G$2:$G$3</c:f>
              <c:numCache>
                <c:formatCode>0.0;;</c:formatCode>
                <c:ptCount val="2"/>
                <c:pt idx="0">
                  <c:v>7.7551198606826226</c:v>
                </c:pt>
                <c:pt idx="1">
                  <c:v>7.756680948294747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BRADFORD ROYAL INFIRMARY WOMEN'S UNIT (38)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2.2448801393173774</c:v>
                </c:pt>
                <c:pt idx="1">
                  <c:v>2.243319051705253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Sheet1!$G$2:$G$3</c:f>
              <c:numCache>
                <c:formatCode>0.0;;</c:formatCode>
                <c:ptCount val="2"/>
                <c:pt idx="0">
                  <c:v>8.2108124722154887</c:v>
                </c:pt>
                <c:pt idx="1">
                  <c:v>8.3482133779553394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BRADFORD ROYAL INFIRMARY WOMEN'S UNIT (78)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1.7891875277845113</c:v>
                </c:pt>
                <c:pt idx="1">
                  <c:v>1.6517866220446606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Sheet1!$F$2:$F$3</c:f>
              <c:numCache>
                <c:formatCode>0.0;;</c:formatCode>
                <c:ptCount val="2"/>
                <c:pt idx="0">
                  <c:v>0</c:v>
                </c:pt>
                <c:pt idx="1">
                  <c:v>8.4415743004003563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Sheet1!$G$2:$G$3</c:f>
              <c:numCache>
                <c:formatCode>0.0;;</c:formatCode>
                <c:ptCount val="2"/>
                <c:pt idx="0">
                  <c:v>8.510876124796324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BRADFORD ROYAL INFIRMARY WOMEN'S UNIT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1.489123875203676</c:v>
                </c:pt>
                <c:pt idx="1">
                  <c:v>1.5584256995996437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Sheet1!$G$2:$G$3</c:f>
              <c:numCache>
                <c:formatCode>0.0;;</c:formatCode>
                <c:ptCount val="2"/>
                <c:pt idx="0">
                  <c:v>7.8308096460109926</c:v>
                </c:pt>
                <c:pt idx="1">
                  <c:v>7.8292842168980963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BRADFORD ROYAL INFIRMARY WOMEN'S UNIT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2.1691903539890074</c:v>
                </c:pt>
                <c:pt idx="1">
                  <c:v>2.1707157831019037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Sheet1!$G$2:$G$3</c:f>
              <c:numCache>
                <c:formatCode>0.0;;</c:formatCode>
                <c:ptCount val="2"/>
                <c:pt idx="0">
                  <c:v>9.7492815721332935</c:v>
                </c:pt>
                <c:pt idx="1">
                  <c:v>9.7366983577937454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0.25071842786670651</c:v>
                </c:pt>
                <c:pt idx="1">
                  <c:v>0.26330164220625463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Sheet1!$H$2:$H$3</c:f>
              <c:numCache>
                <c:formatCode>0.0;;</c:formatCode>
                <c:ptCount val="2"/>
                <c:pt idx="0">
                  <c:v>0</c:v>
                </c:pt>
                <c:pt idx="1">
                  <c:v>9.5206570078332362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Sheet1!$I$2:$I$3</c:f>
              <c:numCache>
                <c:formatCode>0.0;;</c:formatCode>
                <c:ptCount val="2"/>
                <c:pt idx="0">
                  <c:v>9.5443202310911985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0.45567976890880146</c:v>
                </c:pt>
                <c:pt idx="1">
                  <c:v>0.47934299216676379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0.31</c:v>
                </c:pt>
                <c:pt idx="1">
                  <c:v>0.69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Sheet1!$G$2:$G$3</c:f>
              <c:numCache>
                <c:formatCode>0.0;;</c:formatCode>
                <c:ptCount val="2"/>
                <c:pt idx="0">
                  <c:v>7.4657708950001709</c:v>
                </c:pt>
                <c:pt idx="1">
                  <c:v>7.3815038081636004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BRADFORD ROYAL INFIRMARY WOMEN'S UNIT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2.5342291049998291</c:v>
                </c:pt>
                <c:pt idx="1">
                  <c:v>2.6184961918363996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Sheet1!$G$2:$G$3</c:f>
              <c:numCache>
                <c:formatCode>0.0;;</c:formatCode>
                <c:ptCount val="2"/>
                <c:pt idx="0">
                  <c:v>7.5325239384193843</c:v>
                </c:pt>
                <c:pt idx="1">
                  <c:v>7.4918050445587099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BRADFORD ROYAL INFIRMARY WOMEN'S UNIT (76)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2.4674760615806157</c:v>
                </c:pt>
                <c:pt idx="1">
                  <c:v>2.5081949554412901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Sheet1!$G$2:$G$3</c:f>
              <c:numCache>
                <c:formatCode>0.0;;</c:formatCode>
                <c:ptCount val="2"/>
                <c:pt idx="0">
                  <c:v>8.8045858180502918</c:v>
                </c:pt>
                <c:pt idx="1">
                  <c:v>8.7841033470213432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1.1954141819497082</c:v>
                </c:pt>
                <c:pt idx="1">
                  <c:v>1.2158966529786568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Sheet1!$G$2:$G$3</c:f>
              <c:numCache>
                <c:formatCode>0.0;;</c:formatCode>
                <c:ptCount val="2"/>
                <c:pt idx="0">
                  <c:v>8.5125084261984298</c:v>
                </c:pt>
                <c:pt idx="1">
                  <c:v>8.5212795107335442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1.4874915738015702</c:v>
                </c:pt>
                <c:pt idx="1">
                  <c:v>1.4787204892664558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Sheet1!$G$2:$G$3</c:f>
              <c:numCache>
                <c:formatCode>0.0;;</c:formatCode>
                <c:ptCount val="2"/>
                <c:pt idx="0">
                  <c:v>8.8779743429826645</c:v>
                </c:pt>
                <c:pt idx="1">
                  <c:v>8.8387019215147902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BRADFORD ROYAL INFIRMARY WOMEN'S UNIT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1.1220256570173355</c:v>
                </c:pt>
                <c:pt idx="1">
                  <c:v>1.1612980784852098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Sheet1!$G$2:$G$3</c:f>
              <c:numCache>
                <c:formatCode>0.0;;</c:formatCode>
                <c:ptCount val="2"/>
                <c:pt idx="0">
                  <c:v>8.5308239026054569</c:v>
                </c:pt>
                <c:pt idx="1">
                  <c:v>8.4813580559394612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BRADFORD ROYAL INFIRMARY WOMEN'S UNIT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1.4691760973945431</c:v>
                </c:pt>
                <c:pt idx="1">
                  <c:v>1.5186419440605388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Sheet1!$G$2:$G$3</c:f>
              <c:numCache>
                <c:formatCode>0.0;;</c:formatCode>
                <c:ptCount val="2"/>
                <c:pt idx="0">
                  <c:v>9.1623783223627608</c:v>
                </c:pt>
                <c:pt idx="1">
                  <c:v>9.1817902018515483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0.83762167763723916</c:v>
                </c:pt>
                <c:pt idx="1">
                  <c:v>0.81820979814845174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Sheet1!$G$2:$G$3</c:f>
              <c:numCache>
                <c:formatCode>0.0;;</c:formatCode>
                <c:ptCount val="2"/>
                <c:pt idx="0">
                  <c:v>8.4363384619673027</c:v>
                </c:pt>
                <c:pt idx="1">
                  <c:v>8.4774847639877269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1.5636615380326973</c:v>
                </c:pt>
                <c:pt idx="1">
                  <c:v>1.5225152360122731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Sheet1!$G$2:$G$3</c:f>
              <c:numCache>
                <c:formatCode>0.0;;</c:formatCode>
                <c:ptCount val="2"/>
                <c:pt idx="0">
                  <c:v>6.6016355215597544</c:v>
                </c:pt>
                <c:pt idx="1">
                  <c:v>6.6038469051253204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BRADFORD ROYAL INFIRMARY WOMEN'S UNIT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3.3983644784402456</c:v>
                </c:pt>
                <c:pt idx="1">
                  <c:v>3.3961530948746796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Sheet1!$G$2:$G$3</c:f>
              <c:numCache>
                <c:formatCode>0.0;;</c:formatCode>
                <c:ptCount val="2"/>
                <c:pt idx="0">
                  <c:v>0</c:v>
                </c:pt>
                <c:pt idx="1">
                  <c:v>8.3710600237289778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Sheet1!$H$2:$H$3</c:f>
              <c:numCache>
                <c:formatCode>0.0;;</c:formatCode>
                <c:ptCount val="2"/>
                <c:pt idx="0">
                  <c:v>8.3646044874212695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BRADFORD ROYAL INFIRMARY WOMEN'S UNIT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1.6353955125787305</c:v>
                </c:pt>
                <c:pt idx="1">
                  <c:v>1.6289399762710222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52</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Sheet1!$G$2:$G$3</c:f>
              <c:numCache>
                <c:formatCode>0.0;;</c:formatCode>
                <c:ptCount val="2"/>
                <c:pt idx="0">
                  <c:v>9.0779591868688509</c:v>
                </c:pt>
                <c:pt idx="1">
                  <c:v>9.099291966605314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BRADFORD ROYAL INFIRMARY WOMEN'S UNIT (108)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0.92204081313114905</c:v>
                </c:pt>
                <c:pt idx="1">
                  <c:v>0.90070803339468597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Sheet1!$H$2:$H$3</c:f>
              <c:numCache>
                <c:formatCode>0.0;;</c:formatCode>
                <c:ptCount val="2"/>
                <c:pt idx="0">
                  <c:v>7.2093767797557957</c:v>
                </c:pt>
                <c:pt idx="1">
                  <c:v>7.3148762555505584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2.7906232202442043</c:v>
                </c:pt>
                <c:pt idx="1">
                  <c:v>2.6851237444494416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Sheet1!$G$2:$G$3</c:f>
              <c:numCache>
                <c:formatCode>0.0;;</c:formatCode>
                <c:ptCount val="2"/>
                <c:pt idx="0">
                  <c:v>7.9901987641598167</c:v>
                </c:pt>
                <c:pt idx="1">
                  <c:v>8.014796291867917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BRADFORD ROYAL INFIRMARY WOMEN'S UNIT (106)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2.0098012358401833</c:v>
                </c:pt>
                <c:pt idx="1">
                  <c:v>1.985203708132083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Sheet1!$G$2:$G$3</c:f>
              <c:numCache>
                <c:formatCode>0.0;;</c:formatCode>
                <c:ptCount val="2"/>
                <c:pt idx="0">
                  <c:v>7.6708272437024121</c:v>
                </c:pt>
                <c:pt idx="1">
                  <c:v>7.6789686990201798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BRADFORD ROYAL INFIRMARY WOMEN'S UNIT (107)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2.3291727562975879</c:v>
                </c:pt>
                <c:pt idx="1">
                  <c:v>2.3210313009798202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Sheet1!$G$2:$G$3</c:f>
              <c:numCache>
                <c:formatCode>0.0;;</c:formatCode>
                <c:ptCount val="2"/>
                <c:pt idx="0">
                  <c:v>8.6291183956752135</c:v>
                </c:pt>
                <c:pt idx="1">
                  <c:v>8.6820734978837404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BRADFORD ROYAL INFIRMARY WOMEN'S UNIT (109)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1.3708816043247865</c:v>
                </c:pt>
                <c:pt idx="1">
                  <c:v>1.3179265021162596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Sheet1!$G$2:$G$3</c:f>
              <c:numCache>
                <c:formatCode>0.0;;</c:formatCode>
                <c:ptCount val="2"/>
                <c:pt idx="0">
                  <c:v>8.7408185708464181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BRADFORD ROYAL INFIRMARY WOMEN'S UNIT (105)</c:v>
                </c:pt>
              </c:strCache>
            </c:strRef>
          </c:cat>
          <c:val>
            <c:numRef>
              <c:f>Sheet1!$J$2:$J$3</c:f>
              <c:numCache>
                <c:formatCode>0.0;;</c:formatCode>
                <c:ptCount val="2"/>
                <c:pt idx="0">
                  <c:v>0</c:v>
                </c:pt>
                <c:pt idx="1">
                  <c:v>8.791522240252803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1.2591814291535819</c:v>
                </c:pt>
                <c:pt idx="1">
                  <c:v>1.208477759747197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Sheet1!$G$2:$G$3</c:f>
              <c:numCache>
                <c:formatCode>0.0;;</c:formatCode>
                <c:ptCount val="2"/>
                <c:pt idx="0">
                  <c:v>7.4284225610898336</c:v>
                </c:pt>
                <c:pt idx="1">
                  <c:v>7.4136280429687336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BRADFORD ROYAL INFIRMARY WOMEN'S UNIT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2.5715774389101664</c:v>
                </c:pt>
                <c:pt idx="1">
                  <c:v>2.5863719570312664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7.5503612398775957</c:v>
                </c:pt>
                <c:pt idx="2">
                  <c:v>6.1881749156838621</c:v>
                </c:pt>
                <c:pt idx="3">
                  <c:v>6.7514234654709906</c:v>
                </c:pt>
                <c:pt idx="4">
                  <c:v>7.1313584464740734</c:v>
                </c:pt>
                <c:pt idx="5">
                  <c:v>6.9007857808368804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1">
                  <c:v>7.380587796525357</c:v>
                </c:pt>
                <c:pt idx="2">
                  <c:v>7.539593474286943</c:v>
                </c:pt>
                <c:pt idx="3">
                  <c:v>8.1193470713150457</c:v>
                </c:pt>
                <c:pt idx="4">
                  <c:v>7.280096734523454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7.9054145164654086</c:v>
                </c:pt>
                <c:pt idx="2">
                  <c:v>8.7061835005133617</c:v>
                </c:pt>
                <c:pt idx="3">
                  <c:v>8.9628899672798124</c:v>
                </c:pt>
                <c:pt idx="4">
                  <c:v>9.3462815420952534</c:v>
                </c:pt>
                <c:pt idx="6">
                  <c:v>8.5854483515427624</c:v>
                </c:pt>
                <c:pt idx="7">
                  <c:v>8.7601993615739104</c:v>
                </c:pt>
                <c:pt idx="8">
                  <c:v>8.8585721702729838</c:v>
                </c:pt>
                <c:pt idx="9">
                  <c:v>9.0533166855747087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7.9792077906155843</c:v>
                </c:pt>
                <c:pt idx="2">
                  <c:v>7.7955823930806831</c:v>
                </c:pt>
                <c:pt idx="3">
                  <c:v>8.007106028937125</c:v>
                </c:pt>
                <c:pt idx="4">
                  <c:v>7.9783916194805844</c:v>
                </c:pt>
                <c:pt idx="5">
                  <c:v>7.8070552551095664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8.4702519206646709</c:v>
                </c:pt>
                <c:pt idx="2">
                  <c:v>9.0882128546907648</c:v>
                </c:pt>
                <c:pt idx="3">
                  <c:v>9.3268797689894107</c:v>
                </c:pt>
                <c:pt idx="4">
                  <c:v>9.6237062445659287</c:v>
                </c:pt>
                <c:pt idx="6">
                  <c:v>9.1619309041008314</c:v>
                </c:pt>
                <c:pt idx="7">
                  <c:v>9.0797346436865958</c:v>
                </c:pt>
                <c:pt idx="8">
                  <c:v>9.2647625609623336</c:v>
                </c:pt>
                <c:pt idx="9">
                  <c:v>9.3950985801722844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7.2425748653434541</c:v>
                </c:pt>
                <c:pt idx="2">
                  <c:v>7.9803522992916456</c:v>
                </c:pt>
                <c:pt idx="3">
                  <c:v>9.1069593595892009</c:v>
                </c:pt>
                <c:pt idx="4">
                  <c:v>8.5637104950971175</c:v>
                </c:pt>
                <c:pt idx="6">
                  <c:v>7.3604944641905572</c:v>
                </c:pt>
                <c:pt idx="7">
                  <c:v>7.9962310073603993</c:v>
                </c:pt>
                <c:pt idx="8">
                  <c:v>7.7796496116688854</c:v>
                </c:pt>
                <c:pt idx="9">
                  <c:v>8.2631679437320482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1">
                  <c:v>8.0076265535085476</c:v>
                </c:pt>
                <c:pt idx="2">
                  <c:v>8.4077223153741727</c:v>
                </c:pt>
                <c:pt idx="3">
                  <c:v>7.911851132370515</c:v>
                </c:pt>
                <c:pt idx="4">
                  <c:v>8.4511324476367164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9.1378998623297711</c:v>
                </c:pt>
                <c:pt idx="2">
                  <c:v>8.5791392109319169</c:v>
                </c:pt>
                <c:pt idx="3">
                  <c:v>8.6144271097200811</c:v>
                </c:pt>
                <c:pt idx="4">
                  <c:v>8.65067467985393</c:v>
                </c:pt>
                <c:pt idx="5">
                  <c:v>8.7525252483959584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9.1429155560666739</c:v>
                </c:pt>
                <c:pt idx="2">
                  <c:v>9.3918795034099709</c:v>
                </c:pt>
                <c:pt idx="3">
                  <c:v>9.708117837270354</c:v>
                </c:pt>
                <c:pt idx="4">
                  <c:v>9.6516463331449387</c:v>
                </c:pt>
                <c:pt idx="6">
                  <c:v>8.9804182513008222</c:v>
                </c:pt>
                <c:pt idx="7">
                  <c:v>9.4458256620087848</c:v>
                </c:pt>
                <c:pt idx="8">
                  <c:v>9.4124145229074259</c:v>
                </c:pt>
                <c:pt idx="9">
                  <c:v>9.4424012785093012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8.440337734880055</c:v>
                </c:pt>
                <c:pt idx="1">
                  <c:v>8.382288055282979</c:v>
                </c:pt>
                <c:pt idx="2">
                  <c:v>8.7231998312793824</c:v>
                </c:pt>
                <c:pt idx="3">
                  <c:v>8.4068839688259267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7.4421478665403313</c:v>
                </c:pt>
                <c:pt idx="2">
                  <c:v>6.2978124060279574</c:v>
                </c:pt>
                <c:pt idx="3">
                  <c:v>7.6364412891681432</c:v>
                </c:pt>
                <c:pt idx="4">
                  <c:v>7.4850653200803414</c:v>
                </c:pt>
                <c:pt idx="5">
                  <c:v>8.317548998103593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8.6100714070158926</c:v>
                </c:pt>
                <c:pt idx="1">
                  <c:v>8.6164023968857002</c:v>
                </c:pt>
                <c:pt idx="2">
                  <c:v>8.7547449744188288</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9.172786571657813</c:v>
                </c:pt>
                <c:pt idx="1">
                  <c:v>9.1617840588478217</c:v>
                </c:pt>
                <c:pt idx="2">
                  <c:v>9.4407385103012462</c:v>
                </c:pt>
                <c:pt idx="3">
                  <c:v>9.2253209751831236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8.7408185708464181</c:v>
                </c:pt>
                <c:pt idx="1">
                  <c:v>8.317548998103593</c:v>
                </c:pt>
                <c:pt idx="2">
                  <c:v>7.2093767797557957</c:v>
                </c:pt>
                <c:pt idx="3">
                  <c:v>8.2004618109075924</c:v>
                </c:pt>
                <c:pt idx="4">
                  <c:v>8.3646044874212695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7.3313148272089039</c:v>
                </c:pt>
                <c:pt idx="2">
                  <c:v>6.2372960590447173</c:v>
                </c:pt>
                <c:pt idx="3">
                  <c:v>7.4474176619364432</c:v>
                </c:pt>
                <c:pt idx="4">
                  <c:v>7.7200610941150547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8.5205066971962022</c:v>
                </c:pt>
                <c:pt idx="1">
                  <c:v>8.6810991106657358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8.1338474254906838</c:v>
                </c:pt>
                <c:pt idx="1">
                  <c:v>8.6513038488423231</c:v>
                </c:pt>
                <c:pt idx="2">
                  <c:v>9.5159403130507307</c:v>
                </c:pt>
                <c:pt idx="3">
                  <c:v>8.5462790310619035</c:v>
                </c:pt>
                <c:pt idx="4">
                  <c:v>9.3132988089808961</c:v>
                </c:pt>
                <c:pt idx="5">
                  <c:v>7.9900828352493223</c:v>
                </c:pt>
                <c:pt idx="6">
                  <c:v>8.0152699759197965</c:v>
                </c:pt>
                <c:pt idx="7">
                  <c:v>7.6546395844470876</c:v>
                </c:pt>
                <c:pt idx="8">
                  <c:v>8.3000566025512068</c:v>
                </c:pt>
                <c:pt idx="9">
                  <c:v>8.2108124722154887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6.5379572625123821</c:v>
                </c:pt>
                <c:pt idx="1">
                  <c:v>6.8039065661301992</c:v>
                </c:pt>
                <c:pt idx="2">
                  <c:v>7.2380071365464724</c:v>
                </c:pt>
                <c:pt idx="3">
                  <c:v>7.7551198606826226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7.7445463444557117</c:v>
                </c:pt>
                <c:pt idx="1">
                  <c:v>7.1620119119686523</c:v>
                </c:pt>
                <c:pt idx="2">
                  <c:v>7.8308096460109926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8.4932755629092895</c:v>
                </c:pt>
                <c:pt idx="1">
                  <c:v>8.510876124796324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9.481233716753307</c:v>
                </c:pt>
                <c:pt idx="1">
                  <c:v>9.4918942081672846</c:v>
                </c:pt>
                <c:pt idx="2">
                  <c:v>9.6538720937191318</c:v>
                </c:pt>
                <c:pt idx="3">
                  <c:v>9.3411086663379486</c:v>
                </c:pt>
                <c:pt idx="4">
                  <c:v>9.7665193333338074</c:v>
                </c:pt>
                <c:pt idx="5">
                  <c:v>8.2913811318962889</c:v>
                </c:pt>
                <c:pt idx="6">
                  <c:v>8.8319118523346933</c:v>
                </c:pt>
                <c:pt idx="7">
                  <c:v>9.630743526367592</c:v>
                </c:pt>
                <c:pt idx="8">
                  <c:v>9.6154840726075381</c:v>
                </c:pt>
                <c:pt idx="9">
                  <c:v>9.7492815721332935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7.4549014637276789</c:v>
                </c:pt>
                <c:pt idx="1">
                  <c:v>6.7779264621365964</c:v>
                </c:pt>
                <c:pt idx="2">
                  <c:v>7.1931647283161864</c:v>
                </c:pt>
                <c:pt idx="3">
                  <c:v>7.2741072260622834</c:v>
                </c:pt>
                <c:pt idx="4">
                  <c:v>6.9889244860494184</c:v>
                </c:pt>
                <c:pt idx="5">
                  <c:v>6.7258046298713969</c:v>
                </c:pt>
                <c:pt idx="6">
                  <c:v>6.8671805492297171</c:v>
                </c:pt>
                <c:pt idx="7">
                  <c:v>7.4657708950001709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8.917713096263844</c:v>
                </c:pt>
                <c:pt idx="1">
                  <c:v>9.1745914329325942</c:v>
                </c:pt>
                <c:pt idx="2">
                  <c:v>9.6146091891754768</c:v>
                </c:pt>
                <c:pt idx="3">
                  <c:v>8.9472743289004502</c:v>
                </c:pt>
                <c:pt idx="4">
                  <c:v>9.1913696714526676</c:v>
                </c:pt>
                <c:pt idx="5">
                  <c:v>8.9569071289727891</c:v>
                </c:pt>
                <c:pt idx="6">
                  <c:v>8.7215460409917345</c:v>
                </c:pt>
                <c:pt idx="7">
                  <c:v>8.7830753864909656</c:v>
                </c:pt>
                <c:pt idx="8">
                  <c:v>9.1892730723876337</c:v>
                </c:pt>
                <c:pt idx="9">
                  <c:v>9.5443202310911985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9.1010211851095733</c:v>
                </c:pt>
                <c:pt idx="1">
                  <c:v>8.0952258196094427</c:v>
                </c:pt>
                <c:pt idx="2">
                  <c:v>8.5655893170333339</c:v>
                </c:pt>
                <c:pt idx="3">
                  <c:v>8.3245391697533009</c:v>
                </c:pt>
                <c:pt idx="4">
                  <c:v>7.9795980117740273</c:v>
                </c:pt>
                <c:pt idx="5">
                  <c:v>8.8045858180502918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7.602128280295875</c:v>
                </c:pt>
                <c:pt idx="1">
                  <c:v>8.1198674940365869</c:v>
                </c:pt>
                <c:pt idx="2">
                  <c:v>8.9514155591313678</c:v>
                </c:pt>
                <c:pt idx="3">
                  <c:v>7.9497211322366743</c:v>
                </c:pt>
                <c:pt idx="4">
                  <c:v>9.2949734799181254</c:v>
                </c:pt>
                <c:pt idx="5">
                  <c:v>7.8401068675001726</c:v>
                </c:pt>
                <c:pt idx="6">
                  <c:v>7.2915118230967444</c:v>
                </c:pt>
                <c:pt idx="7">
                  <c:v>8.1282314070608148</c:v>
                </c:pt>
                <c:pt idx="8">
                  <c:v>7.1106999692427948</c:v>
                </c:pt>
                <c:pt idx="9">
                  <c:v>7.5325239384193843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4.4704177035397477</c:v>
                </c:pt>
                <c:pt idx="1">
                  <c:v>7.8070552551095664</c:v>
                </c:pt>
                <c:pt idx="2">
                  <c:v>7.5325239384193843</c:v>
                </c:pt>
                <c:pt idx="3">
                  <c:v>8.510876124796324</c:v>
                </c:pt>
                <c:pt idx="4">
                  <c:v>8.4511324476367164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8.6337261289895988</c:v>
                </c:pt>
                <c:pt idx="2">
                  <c:v>8.218515046342775</c:v>
                </c:pt>
                <c:pt idx="3">
                  <c:v>9.1258539919523542</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8.6985845676838256</c:v>
                </c:pt>
                <c:pt idx="1">
                  <c:v>9.4527373466428948</c:v>
                </c:pt>
                <c:pt idx="2">
                  <c:v>9.4969334022318179</c:v>
                </c:pt>
                <c:pt idx="3">
                  <c:v>9.4983908859839552</c:v>
                </c:pt>
                <c:pt idx="4">
                  <c:v>9.6644559956981535</c:v>
                </c:pt>
                <c:pt idx="5">
                  <c:v>8.9831915896059922</c:v>
                </c:pt>
                <c:pt idx="6">
                  <c:v>9.0643214918289114</c:v>
                </c:pt>
                <c:pt idx="7">
                  <c:v>9.3324731986311562</c:v>
                </c:pt>
                <c:pt idx="8">
                  <c:v>9.140188288079214</c:v>
                </c:pt>
                <c:pt idx="9">
                  <c:v>8.8779743429826645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8.4629692547917212</c:v>
                </c:pt>
                <c:pt idx="1">
                  <c:v>8.5125084261984298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8.8374685663371135</c:v>
                </c:pt>
                <c:pt idx="1">
                  <c:v>9.2143349749947205</c:v>
                </c:pt>
                <c:pt idx="2">
                  <c:v>9.620516828989949</c:v>
                </c:pt>
                <c:pt idx="3">
                  <c:v>9.4120126008277953</c:v>
                </c:pt>
                <c:pt idx="4">
                  <c:v>9.4592391195862078</c:v>
                </c:pt>
                <c:pt idx="5">
                  <c:v>9.159427475763108</c:v>
                </c:pt>
                <c:pt idx="6">
                  <c:v>9.0290858609969504</c:v>
                </c:pt>
                <c:pt idx="7">
                  <c:v>9.0153241149339625</c:v>
                </c:pt>
                <c:pt idx="8">
                  <c:v>9.081883044078003</c:v>
                </c:pt>
                <c:pt idx="9">
                  <c:v>9.1623783223627608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8.8140438240089463</c:v>
                </c:pt>
                <c:pt idx="1">
                  <c:v>8.1800299193870725</c:v>
                </c:pt>
                <c:pt idx="2">
                  <c:v>7.9911153992803072</c:v>
                </c:pt>
                <c:pt idx="3">
                  <c:v>8.5090817796712184</c:v>
                </c:pt>
                <c:pt idx="4">
                  <c:v>7.9452736702365643</c:v>
                </c:pt>
                <c:pt idx="5">
                  <c:v>8.5308239026054569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7.9984503191181267</c:v>
                </c:pt>
                <c:pt idx="1">
                  <c:v>5.8918676686605247</c:v>
                </c:pt>
                <c:pt idx="2">
                  <c:v>6.1873547139197731</c:v>
                </c:pt>
                <c:pt idx="3">
                  <c:v>6.6675871514041836</c:v>
                </c:pt>
                <c:pt idx="4">
                  <c:v>6.5603059086543363</c:v>
                </c:pt>
                <c:pt idx="5">
                  <c:v>6.6016355215597544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8.3771219468378426</c:v>
                </c:pt>
                <c:pt idx="1">
                  <c:v>8.7804485387378399</c:v>
                </c:pt>
                <c:pt idx="2">
                  <c:v>9.2351172033924822</c:v>
                </c:pt>
                <c:pt idx="3">
                  <c:v>9.2344189042526637</c:v>
                </c:pt>
                <c:pt idx="4">
                  <c:v>9.2420687962754471</c:v>
                </c:pt>
                <c:pt idx="5">
                  <c:v>8.4090414753698042</c:v>
                </c:pt>
                <c:pt idx="6">
                  <c:v>8.7205360814501418</c:v>
                </c:pt>
                <c:pt idx="7">
                  <c:v>8.8173102280197888</c:v>
                </c:pt>
                <c:pt idx="8">
                  <c:v>8.2867030500845953</c:v>
                </c:pt>
                <c:pt idx="9">
                  <c:v>8.4363384619673027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8.7670867164613178</c:v>
                </c:pt>
                <c:pt idx="1">
                  <c:v>8.6319834060367757</c:v>
                </c:pt>
                <c:pt idx="2">
                  <c:v>9.0779591868688509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7.1989201775495326</c:v>
                </c:pt>
                <c:pt idx="1">
                  <c:v>8.0487125843330709</c:v>
                </c:pt>
                <c:pt idx="2">
                  <c:v>7.992075327717215</c:v>
                </c:pt>
                <c:pt idx="3">
                  <c:v>8.3646044874212695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8.3695546693137004</c:v>
                </c:pt>
                <c:pt idx="1">
                  <c:v>7.0684755923173066</c:v>
                </c:pt>
                <c:pt idx="2">
                  <c:v>7.7020544041679289</c:v>
                </c:pt>
                <c:pt idx="3">
                  <c:v>6.8683788253986346</c:v>
                </c:pt>
                <c:pt idx="4">
                  <c:v>7.170826139942462</c:v>
                </c:pt>
                <c:pt idx="5">
                  <c:v>7.9901987641598167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5.934213929392679</c:v>
                </c:pt>
                <c:pt idx="1">
                  <c:v>6.2530783958768117</c:v>
                </c:pt>
                <c:pt idx="2">
                  <c:v>5.2218298165264283</c:v>
                </c:pt>
                <c:pt idx="3">
                  <c:v>6.9794022482404348</c:v>
                </c:pt>
                <c:pt idx="4">
                  <c:v>7.1810346168781436</c:v>
                </c:pt>
                <c:pt idx="5">
                  <c:v>6.6547174497259176</c:v>
                </c:pt>
                <c:pt idx="6">
                  <c:v>6.8297451835729639</c:v>
                </c:pt>
                <c:pt idx="7">
                  <c:v>7.2093767797557957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7.8256714441306601</c:v>
                </c:pt>
                <c:pt idx="1">
                  <c:v>8.2618520709964649</c:v>
                </c:pt>
                <c:pt idx="2">
                  <c:v>8.1805360105500498</c:v>
                </c:pt>
                <c:pt idx="3">
                  <c:v>8.5318494843308361</c:v>
                </c:pt>
                <c:pt idx="4">
                  <c:v>8.9469717693251649</c:v>
                </c:pt>
                <c:pt idx="5">
                  <c:v>7.9729703649697647</c:v>
                </c:pt>
                <c:pt idx="6">
                  <c:v>8.1242597920638655</c:v>
                </c:pt>
                <c:pt idx="7">
                  <c:v>7.9117628314282742</c:v>
                </c:pt>
                <c:pt idx="8">
                  <c:v>7.9458287447460334</c:v>
                </c:pt>
                <c:pt idx="9">
                  <c:v>8.6291183956752135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7.0957411767441148</c:v>
                </c:pt>
                <c:pt idx="1">
                  <c:v>7.7752298570101557</c:v>
                </c:pt>
                <c:pt idx="2">
                  <c:v>7.9693121702204106</c:v>
                </c:pt>
                <c:pt idx="3">
                  <c:v>7.6706095999953199</c:v>
                </c:pt>
                <c:pt idx="4">
                  <c:v>8.5377943566214025</c:v>
                </c:pt>
                <c:pt idx="5">
                  <c:v>7.3851691184809702</c:v>
                </c:pt>
                <c:pt idx="6">
                  <c:v>7.1128866609203332</c:v>
                </c:pt>
                <c:pt idx="7">
                  <c:v>7.397435183854725</c:v>
                </c:pt>
                <c:pt idx="8">
                  <c:v>7.308614091852391</c:v>
                </c:pt>
                <c:pt idx="9">
                  <c:v>7.6708272437024121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7.4484953889603496</c:v>
                </c:pt>
                <c:pt idx="1">
                  <c:v>7.224005890286894</c:v>
                </c:pt>
                <c:pt idx="2">
                  <c:v>7.4284225610898336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8.4054254112054227</c:v>
                </c:pt>
                <c:pt idx="1">
                  <c:v>8.2620516553638463</c:v>
                </c:pt>
                <c:pt idx="2">
                  <c:v>8.569033463039359</c:v>
                </c:pt>
                <c:pt idx="3">
                  <c:v>8.6564639699155883</c:v>
                </c:pt>
                <c:pt idx="4">
                  <c:v>2.287784606173731</c:v>
                </c:pt>
                <c:pt idx="5">
                  <c:v>2.9066987505462039</c:v>
                </c:pt>
                <c:pt idx="6">
                  <c:v>3.781505694820134</c:v>
                </c:pt>
                <c:pt idx="7">
                  <c:v>8.6393434070701556</c:v>
                </c:pt>
                <c:pt idx="8">
                  <c:v>8.7408185708464181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7.7777269234535718</c:v>
                </c:pt>
                <c:pt idx="1">
                  <c:v>8.2004618109075924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8.4492242217852134</c:v>
                </c:pt>
                <c:pt idx="2">
                  <c:v>8.8213523775065035</c:v>
                </c:pt>
                <c:pt idx="3">
                  <c:v>8.8784989618190533</c:v>
                </c:pt>
                <c:pt idx="4">
                  <c:v>9.5493170017590394</c:v>
                </c:pt>
                <c:pt idx="6">
                  <c:v>9.0920319689303817</c:v>
                </c:pt>
                <c:pt idx="7">
                  <c:v>8.8934826628461554</c:v>
                </c:pt>
                <c:pt idx="8">
                  <c:v>8.8112704238547188</c:v>
                </c:pt>
                <c:pt idx="9">
                  <c:v>9.2928437336269543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7.8760307280671702</c:v>
                </c:pt>
                <c:pt idx="1">
                  <c:v>8.4628792239148627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8.3429067669813239</c:v>
                </c:pt>
                <c:pt idx="1">
                  <c:v>7.898660404585141</c:v>
                </c:pt>
                <c:pt idx="2">
                  <c:v>8.4773568252917233</c:v>
                </c:pt>
                <c:pt idx="3">
                  <c:v>8.4454621455078733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6.5779546237196334</c:v>
                </c:pt>
                <c:pt idx="2">
                  <c:v>8.1516226042185469</c:v>
                </c:pt>
                <c:pt idx="3">
                  <c:v>8.572428398527812</c:v>
                </c:pt>
                <c:pt idx="4">
                  <c:v>8.9420571638332067</c:v>
                </c:pt>
                <c:pt idx="6">
                  <c:v>8.0577334973554056</c:v>
                </c:pt>
                <c:pt idx="7">
                  <c:v>7.8182844743190776</c:v>
                </c:pt>
                <c:pt idx="8">
                  <c:v>8.2930916146430675</c:v>
                </c:pt>
                <c:pt idx="9">
                  <c:v>8.3121625525201601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6.3645951210409377</c:v>
                </c:pt>
                <c:pt idx="2">
                  <c:v>6.7903229698763106</c:v>
                </c:pt>
                <c:pt idx="3">
                  <c:v>5.8724035785022366</c:v>
                </c:pt>
                <c:pt idx="4">
                  <c:v>5.4234014234014234</c:v>
                </c:pt>
                <c:pt idx="6">
                  <c:v>5.758109981198408</c:v>
                </c:pt>
                <c:pt idx="7">
                  <c:v>4.9979687858806416</c:v>
                </c:pt>
                <c:pt idx="8">
                  <c:v>4.5505851843716192</c:v>
                </c:pt>
                <c:pt idx="9">
                  <c:v>4.4704177035397477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7.9157648348268141</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8.9514705379465269</c:v>
                </c:pt>
                <c:pt idx="2">
                  <c:v>8.4171201747921121</c:v>
                </c:pt>
                <c:pt idx="3">
                  <c:v>8.3858568978531025</c:v>
                </c:pt>
                <c:pt idx="4">
                  <c:v>8.512706689796957</c:v>
                </c:pt>
                <c:pt idx="5">
                  <c:v>8.3410592556007632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8.4532305055178352</c:v>
                </c:pt>
                <c:pt idx="2">
                  <c:v>8.7390169603661647</c:v>
                </c:pt>
                <c:pt idx="3">
                  <c:v>8.967614646857232</c:v>
                </c:pt>
                <c:pt idx="4">
                  <c:v>9.2351334918951355</c:v>
                </c:pt>
                <c:pt idx="6">
                  <c:v>8.6905740692509674</c:v>
                </c:pt>
                <c:pt idx="7">
                  <c:v>8.7454119423601977</c:v>
                </c:pt>
                <c:pt idx="8">
                  <c:v>8.8126326406462994</c:v>
                </c:pt>
                <c:pt idx="9">
                  <c:v>8.6550477460572655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8.9311610034953617</c:v>
                </c:pt>
                <c:pt idx="1">
                  <c:v>9.0975607338134576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7.8606033857285373</c:v>
                </c:pt>
                <c:pt idx="2">
                  <c:v>8.2980454246720328</c:v>
                </c:pt>
                <c:pt idx="3">
                  <c:v>8.8773588785997504</c:v>
                </c:pt>
                <c:pt idx="4">
                  <c:v>8.8291250022466468</c:v>
                </c:pt>
                <c:pt idx="6">
                  <c:v>8.7091644709099434</c:v>
                </c:pt>
                <c:pt idx="7">
                  <c:v>8.3547332047542806</c:v>
                </c:pt>
                <c:pt idx="8">
                  <c:v>8.392538987098531</c:v>
                </c:pt>
                <c:pt idx="9">
                  <c:v>8.3938103831368416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8.7604891204389315</c:v>
                </c:pt>
                <c:pt idx="2">
                  <c:v>8.6912782281138803</c:v>
                </c:pt>
                <c:pt idx="3">
                  <c:v>8.8983732019925732</c:v>
                </c:pt>
                <c:pt idx="4">
                  <c:v>8.8708176937579388</c:v>
                </c:pt>
                <c:pt idx="5">
                  <c:v>8.2631541674966602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7.7786554524600771</c:v>
                </c:pt>
                <c:pt idx="2">
                  <c:v>8.0093048698523273</c:v>
                </c:pt>
                <c:pt idx="3">
                  <c:v>7.6377600618871933</c:v>
                </c:pt>
                <c:pt idx="4">
                  <c:v>8.1138897263316334</c:v>
                </c:pt>
                <c:pt idx="5">
                  <c:v>7.6649155993348561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7.8952982192531644</c:v>
                </c:pt>
                <c:pt idx="1">
                  <c:v>7.6898750639365074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8.0816788618980677</c:v>
                </c:pt>
                <c:pt idx="2">
                  <c:v>7.3403510939714316</c:v>
                </c:pt>
                <c:pt idx="3">
                  <c:v>6.7328496678065699</c:v>
                </c:pt>
                <c:pt idx="4">
                  <c:v>7.1707086908649256</c:v>
                </c:pt>
                <c:pt idx="5">
                  <c:v>7.0936098379427888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8.0970153553859632</c:v>
                </c:pt>
                <c:pt idx="1">
                  <c:v>7.8097304482998213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6.173372707982602</c:v>
                </c:pt>
                <c:pt idx="2">
                  <c:v>6.6994835579556034</c:v>
                </c:pt>
                <c:pt idx="3">
                  <c:v>7.7692306915910594</c:v>
                </c:pt>
                <c:pt idx="5">
                  <c:v>5.6074648208089526</c:v>
                </c:pt>
                <c:pt idx="6">
                  <c:v>6.1217871030050777</c:v>
                </c:pt>
                <c:pt idx="7">
                  <c:v>5.5823339911332104</c:v>
                </c:pt>
                <c:pt idx="8">
                  <c:v>6.3630180826680176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6.4511642742702797</c:v>
                </c:pt>
                <c:pt idx="1">
                  <c:v>6.9415004603449031</c:v>
                </c:pt>
                <c:pt idx="2">
                  <c:v>6.0341817219694924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0.56874734146824668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0.17999181745208048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1.8790889390096757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0.17999181745207871</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0.49593937651711606</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6.9007857808368804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0.81739130434782614</c:v>
                </c:pt>
                <c:pt idx="1">
                  <c:v>8.6956521739130436E-3</c:v>
                </c:pt>
                <c:pt idx="2">
                  <c:v>0</c:v>
                </c:pt>
                <c:pt idx="3">
                  <c:v>1.7391304347826091E-2</c:v>
                </c:pt>
                <c:pt idx="4">
                  <c:v>0.15652173913043479</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0.30454174825345603</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0.87486575651558063</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0.24390603196000704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2.5463442355417669</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9.7582763461856459E-2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8.9307438888167479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8.3838918138450023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8.5834051718430615E-2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0.58610269837968865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0.16340105029621999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1.7058836928291816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0.14131687575427421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7.8070552551095664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0.29856662031143522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0.29930726567563681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8.3444627891827494E-2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0.87115003065656538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8.3444627891827494E-2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2.5448385344088109E-2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9.3950985801722844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9.5752650549792762E-2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0.3150820735154749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8.7842526376814334E-2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0.9170634644726654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8.7842526376814334E-2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0.17794013153276822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9.0533166855747087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1.0732376157537837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0.53346115513436931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0.14872498161529002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1.5526676260275609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0.14872498161529091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0.39301367328605785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7.280096734523454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8.699424993941248</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0.33050847457627119</c:v>
                </c:pt>
                <c:pt idx="1">
                  <c:v>3.3898305084745763E-2</c:v>
                </c:pt>
                <c:pt idx="2">
                  <c:v>0.48305084745762711</c:v>
                </c:pt>
                <c:pt idx="3">
                  <c:v>5.0847457627118647E-2</c:v>
                </c:pt>
                <c:pt idx="4">
                  <c:v>8.4745762711864406E-3</c:v>
                </c:pt>
                <c:pt idx="5">
                  <c:v>9.3220338983050849E-2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0.58864213373991348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0.54138975250698529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0.1509354152844109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1.5757442387139475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0.15093541528441001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0.12877320814554416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8.2631679437320482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0.17676801933088626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0.55946845269500578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0.1559756217309598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1.6283632761685638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6.0766719973010197E-2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8.4511324476367164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0.44722331529034598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0.21267393523611133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5.9291903081630792E-2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0.6189990235705487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5.9291903081630792E-2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7.6545564848730763E-2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9.4424012785093012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0.35919601825875969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0.61890563129147402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0.17254626274004625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1.8013584082431935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0.17254626274004536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0.61890563129147402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9.7970963990468007E-2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8.317548998103593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6.3096655524913281E-2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0.3457394259845934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9.6389567034711021E-2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1.0062933516357226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9.6389567034711021E-2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2.2534082320206039E-2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8.7525252483959584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0.28372301193439942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0.11068731665202858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1.1555598212950002</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0.11068731665202947</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0.17285756248278972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8.4068839688259267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0.30712559375162041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0.11358646615137236</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1.1858265291591294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0.10721798526051352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8.6810991106657358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0.51882065421966583</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0.5064479575985823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0.14119390410718502</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1.474044249450607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0.14119390410718502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5.4299307183139689E-2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8.7547449744188288</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0.57796269681311507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0.26028637648520814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7.2565895726226515E-2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0.7575776162423864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7.2565895726226515E-2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2.8672744224719438E-2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9.2253209751831236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0.24576271186440679</c:v>
                </c:pt>
                <c:pt idx="1">
                  <c:v>0</c:v>
                </c:pt>
                <c:pt idx="2">
                  <c:v>0.1440677966101695</c:v>
                </c:pt>
                <c:pt idx="3">
                  <c:v>8.4745762711864406E-3</c:v>
                </c:pt>
                <c:pt idx="4">
                  <c:v>0</c:v>
                </c:pt>
                <c:pt idx="5">
                  <c:v>0.49152542372881358</c:v>
                </c:pt>
                <c:pt idx="6">
                  <c:v>5.0847457627118647E-2</c:v>
                </c:pt>
                <c:pt idx="7">
                  <c:v>8.4745762711864406E-3</c:v>
                </c:pt>
                <c:pt idx="8">
                  <c:v>5.0847457627118647E-2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8.4113799351677443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0.32100546927058282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0.12998058304530602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1.3569787746128625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0.12998058304530602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6.5676037695908462E-2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8.510876124796324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0.39094128290127905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0.1411641817969187</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1.4737339527646149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0.1411641817969187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0.24190389773043108</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8.2108124722154887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0.50742532497795878</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0.80644104793539206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0.22482973478695989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2.3471904099814616</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0.22482973478695989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7.6380509154928333E-2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7.7551198606826226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0.93597584688731583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0.2136510197876067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5.95643069493903E-2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0.62184288115305364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5.95643069493903E-2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0.13027585308127243</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9.7492815721332935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0.39278525849370016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0.50713257697280234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0.14138477087014323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1.4760368712718499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0.14138477087014323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0.2302536870889238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7.8308096460109926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8.4092852945439613</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7.6271186440677971E-2</c:v>
                </c:pt>
                <c:pt idx="2">
                  <c:v>0.24576271186440679</c:v>
                </c:pt>
                <c:pt idx="3">
                  <c:v>0.33050847457627119</c:v>
                </c:pt>
                <c:pt idx="4">
                  <c:v>0.34745762711864409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0.11124766347668391</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0.35536270943412163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9.907246651171242E-2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1.034302440065801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9.907246651171242E-2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0.18747359321168666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8.8045858180502918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1.7902499350543444E-2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0.62398550384057483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0.17396249322693702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1.8161436528208403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0.17396249322693613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9.9625795506195658E-2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7.5325239384193843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0.47896820703203424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0.16771472694275769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1.7509178626471096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0.1677147269427568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0.4045894877004983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7.4657708950001709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0.36841911192946952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0.21175884272744483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5.9036782131927978E-2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0.61633559719104269</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5.9036782131927978E-2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0.20211946995159913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9.5443202310911985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0.37438965960913873</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0.30732501232638398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8.5679915713164689E-2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0.89448611715225823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8.5679915713164689E-2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5.7700933361793716E-2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9.1623783223627608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0.37597711406501055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0.35544151049929162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9.9094435659523583E-2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1.0345317948400137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9.9094435659523583E-2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0.18694114400789807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8.5308239026054569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0.29528779610418887</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8.4885445729966591E-2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0.88619196367940845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8.4885445729966591E-2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1.291488295937171E-2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8.8779743429826645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0.39989000586828194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0.11535705112348715</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1.204311184093851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0.11535705112348893</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7.9863335635645072E-2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8.5125084261984298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0.61013171767854768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0.29963287389384519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8.353540502864476E-2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0.87209773103608512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8.353540502864476E-2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4.4942627793917111E-2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9.0779591868688509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0.20169851574701525</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0.41829240456587158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0.1166167950189454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1.2174627309444164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0.1166167950189454</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0.23489732756327086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8.3646044874212695</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0.53881477039838632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0.15532119813221001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1.6215311870033693</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0.15532119813220913</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0.4201741815905855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6.6016355215597544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0.460924850858345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0.39547292292350189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0.11025489414749856</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1.151045391935142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0.11025489414749856</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1.3419471730848898E-2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8.4363384619673027</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7.9447937192049141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9.6711556257935705E-2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0.46769135673613338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0.1303888535514659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1.3612410605495597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0.1303888535514659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0.18867628656863467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7.6708272437024121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0.39063158313039992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0.5616083832279708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0.15657221836430413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1.6345916600508819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0.15657221836430502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0.43963227811706851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7.9901987641598167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0.3531496580336233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0.64630860989874872</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0.18018600829667353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1.8811162637697549</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0.18018600829667353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0.53275358212941892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7.2093767797557957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0.54226560229335607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0.51912429188244236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0.14472797133058268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1.5109394079262017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0.14472797133058179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0.37905031543293433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7.4284225610898336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0.1965811965811966</c:v>
                </c:pt>
                <c:pt idx="1">
                  <c:v>0.22222222222222221</c:v>
                </c:pt>
                <c:pt idx="2">
                  <c:v>0.58974358974358976</c:v>
                </c:pt>
                <c:pt idx="3">
                  <c:v>2.564102564102564E-2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0.8243456176380608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1.5141175747555695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0.42212465950250433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4.4069213244405452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0.40826471394630914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8.7408185708464181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0.40135395829967724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0.37812138120116945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0.10541741404456495</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1.1005427886347299</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0.10541741404456495</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0.20208204987008216</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8.6291183956752135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8.7466527722672733</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0.2309895852819599</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0.40132143909119389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0.11188541672846863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1.168067815454596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0.11188541672846952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0.25896711044065945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8.2004618109075924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0.14600603989468652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0.24543858672505436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6.8426442950979549E-2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0.71436231882706025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6.8426442950979549E-2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0.24543858672505436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0.14435201186179469</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9.2928437336269543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7.7901930674121171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0.2162162162162162</c:v>
                </c:pt>
                <c:pt idx="1">
                  <c:v>0.78378378378378377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0.67232764308464432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0.67941709577096976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0.18941640662139569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1.9774803076477809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0.18941640662139569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0.33848588483823505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8.3121625525201601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0.23398662769753109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0.94872692301951389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0.26449797295637456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2.7613211667531905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0.26449797295637545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0.23675704410354648</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4.4704177035397477</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0.29854147568447509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0.3578270016326508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9.9759492752318657E-2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1.0414748961685625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9.9759492752317769E-2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0.25712773895764229</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8.4628792239148627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0.66169118566158502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0.36103462497072236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0.10065375415709088</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1.0508108578699522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0.10065375415709177</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0.36103462497072236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6.905512924474877E-2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8.4454621455078733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0.28340608761523711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0.36321262186502068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0.10126096340737334</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1.0526258244587492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9.0975607338134576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0.39025828518133476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0.11976407963164792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1.2503199340515492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0.11976407963164704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0.21679882338558087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8.3938103831368416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0.26693559683065171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0.1173171346050097</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1.2247741764776183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0.11731713460500792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0.14883470963735945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8.3410592556007632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0.31055036464572172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8.9308993552515759E-2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0.93237317292658872</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8.9308993552515759E-2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0.23404587995991832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8.6550477460572655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5.7320726277373169E-2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0.49519759027913146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0.13805738581218474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1.4412994451669174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0.13805738581218474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0.49519759027913235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0.11509015950876567</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7.6898750639365074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0.19257069358190559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0.52311596354133094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0.14584081954524386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1.522557384790753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0.14584081954524386</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0.24557420801920316</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7.0936098379427888</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0.64406779661016944</c:v>
                </c:pt>
                <c:pt idx="1">
                  <c:v>0.33898305084745761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0.64368041905057272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0.50748249473280627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0.14148232532546245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1.477055325891274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0.14148232532546068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0.1027442793891975</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8.2631541674966602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0.38439609929990226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0.45991801453812631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0.12822170386425569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1.3386163264696442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0.12822170386425569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0.39249044153491752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7.6649155993348561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0.56398963057107565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0.40592916535942525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0.1131700163622682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1.1814788526733784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0.11317001636226642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0.40592916535942614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2.1241325716299997E-2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7.8097304482998213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0.45388897046185939</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0.21671214538364758</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2.2624439327520145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0.21671214538364669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0.77732409278121306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0.1115125075547887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6.3630180826680176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7.9006917304652822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0.1909119309387215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0.76819588737070799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0.21416726996246283</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2.2358757958066882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0.21416726996246283</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0.51065570288313999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6.9136042854627684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0.23133474326681647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0.12460623703218232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1.3008713676727446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0.12460623703218232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0.24294031122255255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8.5489087300959028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0.17482978797712789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0.53042470682527743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0.14787844252879889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1.5438298785322528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0.147878442528798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5.8769427205481506E-2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8.2395621758371753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991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RAE | Bradford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702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RAE | Bradford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702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RAE | Bradford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Bradford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08964963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28007100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51749401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55284300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90088787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64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0423182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7181417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387970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3034597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8632853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6090223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2180843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2427715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4188241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7485279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595211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67980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5137695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09990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5857154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6543906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2833077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3468284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5712961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2807393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9854549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5130297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7823172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8474913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6789530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0764276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3924777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9694018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6228393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0186697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8739496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3859110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5986186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565599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6051766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7081345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95979866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48128642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56930086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4572460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4888137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9085807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7069427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20440016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1402239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03515855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68397324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Bradford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kumimoji="0" lang="en-GB" sz="1400" b="0" i="0" u="none" strike="noStrike" kern="1200" cap="none" spc="0" normalizeH="0" baseline="0" noProof="0">
                <a:ln>
                  <a:noFill/>
                </a:ln>
                <a:solidFill>
                  <a:prstClr val="black"/>
                </a:solidFill>
                <a:effectLst/>
                <a:uLnTx/>
                <a:uFillTx/>
                <a:latin typeface="Arial"/>
                <a:ea typeface="+mj-ea"/>
                <a:cs typeface="+mj-cs"/>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enough support for their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396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Bradford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31568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960659869"/>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996067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51307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42222390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826793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4112875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246813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5826433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830764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44640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6586745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5254295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25491978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482500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9871935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519853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6506690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96464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50683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17921586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4132416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9931508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2762489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87066663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8016785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66041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843730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03900091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41179769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55845579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2819999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36326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832048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68303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520705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67128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7501656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1580972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8660483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3002006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2331652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2135378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37310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461568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56411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72425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67463802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7384043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0388990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2313637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3829117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2892964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731114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9043864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0055552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8697829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9105810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9957304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69430663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40767059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7162144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6730022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7554537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03668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89835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049889013"/>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70535125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915971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9699283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4932466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1120391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9603061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6969021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75285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964103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48001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739628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01474401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0821436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3236302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49673910"/>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3086959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96146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27757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57440853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0873268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30448276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591452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5664997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8641491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76626037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4025319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2814983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0000100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572080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79391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585469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307294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9711592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41510888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0614732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8653741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130735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5353535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47712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919841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0349768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3493138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0943438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5174717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5496072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5689898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337283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3452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429267636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41886345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40622443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6063835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9232249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925799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418989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9329508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2291906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41957080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1596008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0294668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984195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3648077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63099101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1012670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1163288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41487116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253802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5288482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4818940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9332612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03679731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9736203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281311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99778154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88412778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30041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378408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6750094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555574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41965011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2813998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4836635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9333741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6318513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2848305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1039604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42186945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9780201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3680346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0747141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2647988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3843691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0543075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8752909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6630758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6532570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173194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1264275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753622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4300806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5452859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9708097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0658070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7605190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852917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4449249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2248656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5865442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6542013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4367740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178037597"/>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43378603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44516025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085901054"/>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86981955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4109753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4715998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0190927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5689487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9491695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5667453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5704640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820283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5575041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3489250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3065081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2588775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9910758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9388137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546040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8255569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3357404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6198946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0913930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2168465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0998920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8260591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227932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7771908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0049101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9808924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5447494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0938859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8839157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0020212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546530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1281274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6082394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16595</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Bradford Teaching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